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3" d="100"/>
          <a:sy n="93" d="100"/>
        </p:scale>
        <p:origin x="736" y="5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Mukesh G</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:712221205017</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240</TotalTime>
  <Words>1184</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Mukesh Ganesh Babu</cp:lastModifiedBy>
  <cp:revision>11</cp:revision>
  <dcterms:modified xsi:type="dcterms:W3CDTF">2024-04-10T03:47:47Z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